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3138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12/11/61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8BAFD-B3ED-4AFE-A7B0-1A221B4A7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181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12/11/61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9E3B1-4C4C-4F5B-BBB5-512DDE625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03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9E3B1-4C4C-4F5B-BBB5-512DDE625675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71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7075-2B27-431B-8F62-165F5836C9A7}" type="datetime1">
              <a:rPr lang="th-TH" smtClean="0"/>
              <a:t>03/08/63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D496-C536-45E0-8274-4D855EA20A1B}" type="datetime1">
              <a:rPr lang="th-TH" smtClean="0"/>
              <a:t>03/08/63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9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1BFC-291B-4768-9D21-1ED58AA0CDA7}" type="datetime1">
              <a:rPr lang="th-TH" smtClean="0"/>
              <a:t>03/08/63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45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8A34-8E91-4EE4-90E6-D780F3438011}" type="datetime1">
              <a:rPr lang="th-TH" smtClean="0"/>
              <a:t>03/08/63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9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376F-E833-4EDE-9077-AC2014A8CE9A}" type="datetime1">
              <a:rPr lang="th-TH" smtClean="0"/>
              <a:t>03/08/63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28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F4CA-1218-480D-873E-EA524E68878C}" type="datetime1">
              <a:rPr lang="th-TH" smtClean="0"/>
              <a:t>03/08/63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430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3F0C-8BB3-43CF-AD79-875670545A28}" type="datetime1">
              <a:rPr lang="th-TH" smtClean="0"/>
              <a:t>03/08/63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71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9EAD-2D01-4BAF-A0BA-E21B7C255786}" type="datetime1">
              <a:rPr lang="th-TH" smtClean="0"/>
              <a:t>03/08/63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58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14C2-80D4-447E-A6ED-FE770AF0D105}" type="datetime1">
              <a:rPr lang="th-TH" smtClean="0"/>
              <a:t>03/08/63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342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3D8-921B-4FF0-BF49-4B99857FC6AC}" type="datetime1">
              <a:rPr lang="th-TH" smtClean="0"/>
              <a:t>03/08/63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48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5202-4365-42B9-BD73-59E2AB4C4D2A}" type="datetime1">
              <a:rPr lang="th-TH" smtClean="0"/>
              <a:t>03/08/63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5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DAD9-103A-41C4-B712-2EC431B1C3D7}" type="datetime1">
              <a:rPr lang="th-TH" smtClean="0"/>
              <a:t>03/08/63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5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742"/>
          </a:xfrm>
        </p:spPr>
      </p:pic>
    </p:spTree>
    <p:extLst>
      <p:ext uri="{BB962C8B-B14F-4D97-AF65-F5344CB8AC3E}">
        <p14:creationId xmlns:p14="http://schemas.microsoft.com/office/powerpoint/2010/main" val="142140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296752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08" cy="6858000"/>
          </a:xfrm>
        </p:spPr>
      </p:pic>
    </p:spTree>
    <p:extLst>
      <p:ext uri="{BB962C8B-B14F-4D97-AF65-F5344CB8AC3E}">
        <p14:creationId xmlns:p14="http://schemas.microsoft.com/office/powerpoint/2010/main" val="360700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42"/>
          </a:xfrm>
        </p:spPr>
      </p:pic>
    </p:spTree>
    <p:extLst>
      <p:ext uri="{BB962C8B-B14F-4D97-AF65-F5344CB8AC3E}">
        <p14:creationId xmlns:p14="http://schemas.microsoft.com/office/powerpoint/2010/main" val="393101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219131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02"/>
          </a:xfrm>
        </p:spPr>
      </p:pic>
    </p:spTree>
    <p:extLst>
      <p:ext uri="{BB962C8B-B14F-4D97-AF65-F5344CB8AC3E}">
        <p14:creationId xmlns:p14="http://schemas.microsoft.com/office/powerpoint/2010/main" val="143583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147073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203"/>
          </a:xfrm>
        </p:spPr>
      </p:pic>
    </p:spTree>
    <p:extLst>
      <p:ext uri="{BB962C8B-B14F-4D97-AF65-F5344CB8AC3E}">
        <p14:creationId xmlns:p14="http://schemas.microsoft.com/office/powerpoint/2010/main" val="79750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02"/>
          </a:xfrm>
        </p:spPr>
      </p:pic>
    </p:spTree>
    <p:extLst>
      <p:ext uri="{BB962C8B-B14F-4D97-AF65-F5344CB8AC3E}">
        <p14:creationId xmlns:p14="http://schemas.microsoft.com/office/powerpoint/2010/main" val="254603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02"/>
          </a:xfrm>
        </p:spPr>
      </p:pic>
    </p:spTree>
    <p:extLst>
      <p:ext uri="{BB962C8B-B14F-4D97-AF65-F5344CB8AC3E}">
        <p14:creationId xmlns:p14="http://schemas.microsoft.com/office/powerpoint/2010/main" val="406417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41040319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</Words>
  <Application>Microsoft Office PowerPoint</Application>
  <PresentationFormat>กำหนดเอง</PresentationFormat>
  <Paragraphs>1</Paragraphs>
  <Slides>11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ENTER</dc:creator>
  <cp:lastModifiedBy>USER</cp:lastModifiedBy>
  <cp:revision>8</cp:revision>
  <cp:lastPrinted>2018-11-12T03:55:01Z</cp:lastPrinted>
  <dcterms:created xsi:type="dcterms:W3CDTF">2018-10-29T12:13:30Z</dcterms:created>
  <dcterms:modified xsi:type="dcterms:W3CDTF">2020-08-03T08:53:42Z</dcterms:modified>
</cp:coreProperties>
</file>